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4" r:id="rId9"/>
    <p:sldId id="268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20059"/>
    <p:restoredTop sz="94737"/>
  </p:normalViewPr>
  <p:slideViewPr>
    <p:cSldViewPr>
      <p:cViewPr varScale="1">
        <p:scale>
          <a:sx n="69" d="100"/>
          <a:sy n="69" d="100"/>
        </p:scale>
        <p:origin x="-1690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DACCA3C5-5D75-D54A-A3FB-F6A00B98BC1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8A5B34D1-C442-3342-ACDD-6097F56C193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F2E584F-023C-EB44-9368-17B082EB6935}" type="datetimeFigureOut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="" xmlns:a16="http://schemas.microsoft.com/office/drawing/2014/main" id="{0781BD95-8E63-7548-A86E-B4306E7D2C1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="" xmlns:a16="http://schemas.microsoft.com/office/drawing/2014/main" id="{7B9D0041-E8FC-634C-B099-A2ECA639D6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4446340C-5F1C-2545-8B12-6130D1971C8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EF23377D-EC99-8D42-B592-83400336EC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278C0763-CBF2-2945-B3B1-BC498FA8F5F2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="" xmlns:a16="http://schemas.microsoft.com/office/drawing/2014/main" id="{CF2EE921-BD49-4F41-867B-604B4575A3E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="" xmlns:a16="http://schemas.microsoft.com/office/drawing/2014/main" id="{7B0A447C-4D36-2F4D-A582-FAB7759627B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12292" name="Slide Number Placeholder 3">
            <a:extLst>
              <a:ext uri="{FF2B5EF4-FFF2-40B4-BE49-F238E27FC236}">
                <a16:creationId xmlns="" xmlns:a16="http://schemas.microsoft.com/office/drawing/2014/main" id="{0C8C4796-27F4-C84C-BE97-BD5FEE53317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0151DEB-A1AB-4C4E-A597-1C05764D1215}" type="slidenum">
              <a:rPr lang="en-GB" altLang="en-US">
                <a:latin typeface="Calibri" panose="020F0502020204030204" pitchFamily="34" charset="0"/>
              </a:rPr>
              <a:pPr eaLnBrk="1" hangingPunct="1"/>
              <a:t>1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>
            <a:extLst>
              <a:ext uri="{FF2B5EF4-FFF2-40B4-BE49-F238E27FC236}">
                <a16:creationId xmlns="" xmlns:a16="http://schemas.microsoft.com/office/drawing/2014/main" id="{7B4F1287-2C1C-D24A-BD58-B37518DB905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>
            <a:extLst>
              <a:ext uri="{FF2B5EF4-FFF2-40B4-BE49-F238E27FC236}">
                <a16:creationId xmlns="" xmlns:a16="http://schemas.microsoft.com/office/drawing/2014/main" id="{D7ADD238-FF4B-5D4A-B989-D7A234B1583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13316" name="Slide Number Placeholder 3">
            <a:extLst>
              <a:ext uri="{FF2B5EF4-FFF2-40B4-BE49-F238E27FC236}">
                <a16:creationId xmlns="" xmlns:a16="http://schemas.microsoft.com/office/drawing/2014/main" id="{5CDCE33B-F214-EC4B-9002-6810F27D2D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71102D0-7BC4-314E-A807-503D79E66047}" type="slidenum">
              <a:rPr lang="en-GB" altLang="en-US">
                <a:latin typeface="Calibri" panose="020F0502020204030204" pitchFamily="34" charset="0"/>
              </a:rPr>
              <a:pPr eaLnBrk="1" hangingPunct="1"/>
              <a:t>2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="" xmlns:a16="http://schemas.microsoft.com/office/drawing/2014/main" id="{658AA0FE-452F-F04D-A13C-199E6508FA0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="" xmlns:a16="http://schemas.microsoft.com/office/drawing/2014/main" id="{1313A34A-5BB8-E44C-BAF2-C1842939E8D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14340" name="Slide Number Placeholder 3">
            <a:extLst>
              <a:ext uri="{FF2B5EF4-FFF2-40B4-BE49-F238E27FC236}">
                <a16:creationId xmlns="" xmlns:a16="http://schemas.microsoft.com/office/drawing/2014/main" id="{7BE923BD-E304-5C4C-B100-1DC1CAFD43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ADCB77F-E8AA-F744-8175-9355EE124757}" type="slidenum">
              <a:rPr lang="en-GB" altLang="en-US">
                <a:latin typeface="Calibri" panose="020F0502020204030204" pitchFamily="34" charset="0"/>
              </a:rPr>
              <a:pPr eaLnBrk="1" hangingPunct="1"/>
              <a:t>3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>
            <a:extLst>
              <a:ext uri="{FF2B5EF4-FFF2-40B4-BE49-F238E27FC236}">
                <a16:creationId xmlns="" xmlns:a16="http://schemas.microsoft.com/office/drawing/2014/main" id="{A79B5B5B-0F65-6042-93E0-F3CD7A8F44A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>
            <a:extLst>
              <a:ext uri="{FF2B5EF4-FFF2-40B4-BE49-F238E27FC236}">
                <a16:creationId xmlns="" xmlns:a16="http://schemas.microsoft.com/office/drawing/2014/main" id="{545E8D19-E80C-0341-A853-C075BCB2505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15364" name="Slide Number Placeholder 3">
            <a:extLst>
              <a:ext uri="{FF2B5EF4-FFF2-40B4-BE49-F238E27FC236}">
                <a16:creationId xmlns="" xmlns:a16="http://schemas.microsoft.com/office/drawing/2014/main" id="{95CF6019-813D-0C4D-9646-BA5DD49F2A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8181F33-7227-DD43-B901-F24E96BE9A6C}" type="slidenum">
              <a:rPr lang="en-GB" altLang="en-US">
                <a:latin typeface="Calibri" panose="020F0502020204030204" pitchFamily="34" charset="0"/>
              </a:rPr>
              <a:pPr eaLnBrk="1" hangingPunct="1"/>
              <a:t>4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="" xmlns:a16="http://schemas.microsoft.com/office/drawing/2014/main" id="{4F8290D5-6474-A04E-9EDF-C6EF2A79225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="" xmlns:a16="http://schemas.microsoft.com/office/drawing/2014/main" id="{060F206D-0EA4-3F43-8D3F-CF243814174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="" xmlns:a16="http://schemas.microsoft.com/office/drawing/2014/main" id="{545733A7-EEB9-EC4A-AE46-520CCAE81B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A393397-9F51-CA41-9475-F1B6E712233B}" type="slidenum">
              <a:rPr lang="en-GB" altLang="en-US">
                <a:latin typeface="Calibri" panose="020F0502020204030204" pitchFamily="34" charset="0"/>
              </a:rPr>
              <a:pPr eaLnBrk="1" hangingPunct="1"/>
              <a:t>5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>
            <a:extLst>
              <a:ext uri="{FF2B5EF4-FFF2-40B4-BE49-F238E27FC236}">
                <a16:creationId xmlns="" xmlns:a16="http://schemas.microsoft.com/office/drawing/2014/main" id="{90617A6F-401F-6245-952E-33040521BC1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>
            <a:extLst>
              <a:ext uri="{FF2B5EF4-FFF2-40B4-BE49-F238E27FC236}">
                <a16:creationId xmlns="" xmlns:a16="http://schemas.microsoft.com/office/drawing/2014/main" id="{93E36A7F-4B3D-6D49-837F-C8CEAACABFB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17412" name="Slide Number Placeholder 3">
            <a:extLst>
              <a:ext uri="{FF2B5EF4-FFF2-40B4-BE49-F238E27FC236}">
                <a16:creationId xmlns="" xmlns:a16="http://schemas.microsoft.com/office/drawing/2014/main" id="{DE96D898-1B66-3947-AFC2-1D9D6CA829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596DC4F-CF26-7B44-8D51-4C1C7883706C}" type="slidenum">
              <a:rPr lang="en-GB" altLang="en-US">
                <a:latin typeface="Calibri" panose="020F0502020204030204" pitchFamily="34" charset="0"/>
              </a:rPr>
              <a:pPr eaLnBrk="1" hangingPunct="1"/>
              <a:t>6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="" xmlns:a16="http://schemas.microsoft.com/office/drawing/2014/main" id="{14BEF329-BEB7-1D43-881A-750B5C0C816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="" xmlns:a16="http://schemas.microsoft.com/office/drawing/2014/main" id="{C6AC39A7-3414-6648-8FAD-624140F41F6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18436" name="Slide Number Placeholder 3">
            <a:extLst>
              <a:ext uri="{FF2B5EF4-FFF2-40B4-BE49-F238E27FC236}">
                <a16:creationId xmlns="" xmlns:a16="http://schemas.microsoft.com/office/drawing/2014/main" id="{94C974E5-B67D-BE43-87C3-B56290BB83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1563562-5C27-3840-A92A-12C6BCD7ECE9}" type="slidenum">
              <a:rPr lang="en-GB" altLang="en-US">
                <a:latin typeface="Calibri" panose="020F0502020204030204" pitchFamily="34" charset="0"/>
              </a:rPr>
              <a:pPr eaLnBrk="1" hangingPunct="1"/>
              <a:t>7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="" xmlns:a16="http://schemas.microsoft.com/office/drawing/2014/main" id="{9A53AA9F-FE91-A049-9C67-4425E816F8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>
            <a:extLst>
              <a:ext uri="{FF2B5EF4-FFF2-40B4-BE49-F238E27FC236}">
                <a16:creationId xmlns="" xmlns:a16="http://schemas.microsoft.com/office/drawing/2014/main" id="{3C186EE6-BF50-7947-A5A0-7984A336EAE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19460" name="Slide Number Placeholder 3">
            <a:extLst>
              <a:ext uri="{FF2B5EF4-FFF2-40B4-BE49-F238E27FC236}">
                <a16:creationId xmlns="" xmlns:a16="http://schemas.microsoft.com/office/drawing/2014/main" id="{21C4B55F-DEF9-4041-824A-741A19903E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8ED4646-4487-7746-AC66-219BA48088B1}" type="slidenum">
              <a:rPr lang="en-GB" altLang="en-US">
                <a:latin typeface="Calibri" panose="020F0502020204030204" pitchFamily="34" charset="0"/>
              </a:rPr>
              <a:pPr eaLnBrk="1" hangingPunct="1"/>
              <a:t>8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="" xmlns:a16="http://schemas.microsoft.com/office/drawing/2014/main" id="{3F021FE2-991C-FB45-93F1-9C211D899F6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>
            <a:extLst>
              <a:ext uri="{FF2B5EF4-FFF2-40B4-BE49-F238E27FC236}">
                <a16:creationId xmlns="" xmlns:a16="http://schemas.microsoft.com/office/drawing/2014/main" id="{62D753D0-7F9F-D848-A197-C1FCFB1329D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26628" name="Slide Number Placeholder 3">
            <a:extLst>
              <a:ext uri="{FF2B5EF4-FFF2-40B4-BE49-F238E27FC236}">
                <a16:creationId xmlns="" xmlns:a16="http://schemas.microsoft.com/office/drawing/2014/main" id="{D9E2335D-CA11-B041-BBC8-7727172085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E0B6925A-38F6-8744-BFFE-543CF94C7999}" type="slidenum">
              <a:rPr lang="en-GB" altLang="en-US"/>
              <a:pPr/>
              <a:t>9</a:t>
            </a:fld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12BC13A-A198-3043-8401-61673CADD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83C06F-C013-3A42-B583-20D1A0DD497B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89351FB-109C-774B-90D5-3175EC61C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30246DF-A2E3-EF48-9D35-CE3D4554D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103807-80C9-664C-AF84-FFA317B45A0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3481143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78AEE63-EDD4-DD4A-9C4C-2A26AAD24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0B66E9-DD2C-464C-A670-4973E8D524B2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6AF46FA-9465-264B-A6CA-188C0A3D4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E529627-4A81-B64E-9C36-DC15C76F2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B86DF0-0EB5-1940-AE73-C29A313B39C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87580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7611482-43E6-8146-B866-33B594BE0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D4B52-F346-CC4D-A157-3EACFC53F42E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7BAA256-22B6-8E49-A352-6CC639BF8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824160D-1760-684C-B4DC-013049CB6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28F228-FE54-C342-9087-F951289536C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3375346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57656D8-D284-9544-A4C9-CB2F81EDC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A003DE-B434-6145-AD81-0079412ADD68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93B6020-2CCF-D041-B87C-63F7A6BE1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EB5F6BD-B180-6B41-91DE-AD1E5725B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25737A-9DF9-8F47-A37C-B2A1EC9E677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2439551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AB47894-4B1A-2D49-812D-6DABCD823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19957A-CBAC-604E-BE83-4BD67079E11F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806082F-021E-D147-8422-99CAFF48B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6452C8D-5CC5-4045-AA1D-667CF44BF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691650-BFCF-F94A-813A-BFFAD855E6C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1631757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DD4B6B53-8BDE-1D43-B317-421511CD0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566933-A89B-A543-9552-4CB9815E7CB3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B63BB731-7DEA-A44F-A7DD-9BC6EAA98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3A5D5E32-3F32-FB48-AF9B-CDF64A4F1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5E7903-6101-AE44-8203-E5FDEBEE7D8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2769889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="" xmlns:a16="http://schemas.microsoft.com/office/drawing/2014/main" id="{D78A4DA2-A138-8341-8D52-42F952FBB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1B27DF-73A9-9449-9E30-12692FAC2CA5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ACA3B7C4-6D6A-044E-B3EC-AA5EBCA09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="" xmlns:a16="http://schemas.microsoft.com/office/drawing/2014/main" id="{70845B87-C9A4-3E48-ADAE-4634B314F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0346C7-10C8-524F-8CCF-E9F8764B6B9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2492799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="" xmlns:a16="http://schemas.microsoft.com/office/drawing/2014/main" id="{AEBE59D4-049A-E94B-96B5-8821F8CAE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8DBE3B-EEC8-5E46-8F6D-9BA2CA91F5FB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="" xmlns:a16="http://schemas.microsoft.com/office/drawing/2014/main" id="{8ADAA717-C0F1-5145-8E00-90CEA9D3A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="" xmlns:a16="http://schemas.microsoft.com/office/drawing/2014/main" id="{EB95462F-1839-4643-9492-D9696CC69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8DDC90-AD37-0D4D-BE86-247287D106A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673484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="" xmlns:a16="http://schemas.microsoft.com/office/drawing/2014/main" id="{B32EFF21-D87C-9149-8DDD-C26D7FA38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542D6-1375-864E-A268-F259C7C2EF16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="" xmlns:a16="http://schemas.microsoft.com/office/drawing/2014/main" id="{5DC513AB-CF5C-F647-A6F7-78F6432D7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="" xmlns:a16="http://schemas.microsoft.com/office/drawing/2014/main" id="{6463BD50-7984-0C46-A3BD-2166CB76B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905D31-2964-9A44-ADF5-52CB8EE26D7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2902122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31960383-C61C-4A40-9457-8FC524296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7F4B0C-DEF0-AA4F-8A85-33CA7AC9F33A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B8295F26-374E-3E4E-BF45-180E01D15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0DE1B102-CE1B-D947-945B-1B2E6EF1D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F60666-0615-4940-9570-794F50D2033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3204699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72DE637A-D94B-F74B-BDD5-96F2D518F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41DEC6-F7FB-124A-A81B-DB476F364778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04F48553-8AA9-E748-8681-BF25D370E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BF3502AD-5C48-7B48-8434-E5DA08545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714612-E636-664B-BD0F-9C4139B0A9B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3141518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="" xmlns:a16="http://schemas.microsoft.com/office/drawing/2014/main" id="{492C7F75-BB54-C34B-9088-AAEEF4ABF8E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="" xmlns:a16="http://schemas.microsoft.com/office/drawing/2014/main" id="{AF26D716-983F-9149-B3DE-A10F44B723F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0B28157-1B22-134F-B954-D08D2443ED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2DDD509-AEE9-8C43-B924-C3C1DAC5B316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AEABE21-BCFF-B040-9D20-390CB69842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170F3AD-6C24-5D43-8D3A-AD3CE90960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8C028B75-2DB9-B241-B016-B680D9FC4740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7" Type="http://schemas.openxmlformats.org/officeDocument/2006/relationships/image" Target="../media/image5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wmf"/><Relationship Id="rId5" Type="http://schemas.openxmlformats.org/officeDocument/2006/relationships/image" Target="../media/image3.wmf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lpuzzles.com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="" xmlns:a16="http://schemas.microsoft.com/office/drawing/2014/main" id="{FEA73EEE-911F-5E43-9060-63074ED31B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512888"/>
          </a:xfrm>
        </p:spPr>
        <p:txBody>
          <a:bodyPr/>
          <a:lstStyle/>
          <a:p>
            <a:pPr eaLnBrk="1" hangingPunct="1"/>
            <a:r>
              <a:rPr lang="en-GB" altLang="en-US">
                <a:latin typeface="Comic Sans MS" panose="030F0902030302020204" pitchFamily="66" charset="0"/>
              </a:rPr>
              <a:t>Present Simple Tense</a:t>
            </a:r>
          </a:p>
        </p:txBody>
      </p:sp>
      <p:pic>
        <p:nvPicPr>
          <p:cNvPr id="4" name="Picture 3" descr="C:\Users\Rich\Documents\eslkidsworld.com\clip art\Outdoor Recreation (Part 1)\Beach &amp; Water (C - G)\Diving In 12.wmf">
            <a:extLst>
              <a:ext uri="{FF2B5EF4-FFF2-40B4-BE49-F238E27FC236}">
                <a16:creationId xmlns="" xmlns:a16="http://schemas.microsoft.com/office/drawing/2014/main" id="{FB25E198-E249-2149-8FB9-0FE1ABA9C7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357188"/>
            <a:ext cx="1655763" cy="207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51D93094-9B44-C741-8676-82EC73A93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2053" name="Picture 6" descr="logo-2.png">
            <a:extLst>
              <a:ext uri="{FF2B5EF4-FFF2-40B4-BE49-F238E27FC236}">
                <a16:creationId xmlns="" xmlns:a16="http://schemas.microsoft.com/office/drawing/2014/main" id="{621C1F6B-BA12-EE47-8318-ABD9BA8D178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 descr="C:\Users\Rich\Documents\eslkidsworld.com\clip art\Kids' Stuff\Images (Part 01)\Boy Climbing Tree 1.wmf">
            <a:extLst>
              <a:ext uri="{FF2B5EF4-FFF2-40B4-BE49-F238E27FC236}">
                <a16:creationId xmlns="" xmlns:a16="http://schemas.microsoft.com/office/drawing/2014/main" id="{C3CA7E46-0C84-C94D-91E9-CEE714E706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3571875"/>
            <a:ext cx="2143125" cy="2335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" descr="C:\Users\Rich\Documents\eslkidsworld.com\clip art\People\Cartoons (P - Sh)\Playing 07.wmf">
            <a:extLst>
              <a:ext uri="{FF2B5EF4-FFF2-40B4-BE49-F238E27FC236}">
                <a16:creationId xmlns="" xmlns:a16="http://schemas.microsoft.com/office/drawing/2014/main" id="{C6D4E323-FCD2-6D49-AF76-32CCF94E91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3688" y="285750"/>
            <a:ext cx="1736725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6" descr="C:\Users\Rich\Documents\eslkidsworld.com\clip art\Sports\Cartoons (Sk - So)\Soccer - Player 148.wmf">
            <a:extLst>
              <a:ext uri="{FF2B5EF4-FFF2-40B4-BE49-F238E27FC236}">
                <a16:creationId xmlns="" xmlns:a16="http://schemas.microsoft.com/office/drawing/2014/main" id="{B0BD9CB9-EE1E-EC44-B158-5FF8E5738F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3500438"/>
            <a:ext cx="2016125" cy="2173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="" xmlns:a16="http://schemas.microsoft.com/office/drawing/2014/main" id="{9F2834D4-AB6B-E545-94FD-105E1BC8BF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785938"/>
          </a:xfrm>
        </p:spPr>
        <p:txBody>
          <a:bodyPr/>
          <a:lstStyle/>
          <a:p>
            <a:pPr eaLnBrk="1" hangingPunct="1"/>
            <a:r>
              <a:rPr lang="en-GB" altLang="en-US">
                <a:latin typeface="Comic Sans MS" panose="030F0902030302020204" pitchFamily="66" charset="0"/>
              </a:rPr>
              <a:t>They ______ hockey at school.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33057FD0-941B-6E4B-A7D0-827E91776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6" name="Picture 6" descr="logo-2.png">
            <a:extLst>
              <a:ext uri="{FF2B5EF4-FFF2-40B4-BE49-F238E27FC236}">
                <a16:creationId xmlns="" xmlns:a16="http://schemas.microsoft.com/office/drawing/2014/main" id="{28E09ECB-06BF-6C48-B99B-EE7BD85280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" descr="C:\Users\Rich\Documents\eslkidsworld.com\clip art\Sports\Cartoons (Gy - Ic)\Ice Hockey Stick 2.wmf">
            <a:extLst>
              <a:ext uri="{FF2B5EF4-FFF2-40B4-BE49-F238E27FC236}">
                <a16:creationId xmlns="" xmlns:a16="http://schemas.microsoft.com/office/drawing/2014/main" id="{31F2D84C-150C-DC4C-9C49-B409FF3185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01340">
            <a:off x="3370263" y="1730375"/>
            <a:ext cx="2397125" cy="401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="" xmlns:a16="http://schemas.microsoft.com/office/drawing/2014/main" id="{7D68E4D6-8A25-6A4E-A2BF-68FA05A8AF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643063"/>
          </a:xfrm>
        </p:spPr>
        <p:txBody>
          <a:bodyPr/>
          <a:lstStyle/>
          <a:p>
            <a:pPr eaLnBrk="1" hangingPunct="1"/>
            <a:r>
              <a:rPr lang="en-GB" altLang="en-US" dirty="0">
                <a:latin typeface="Comic Sans MS" panose="030F0902030302020204" pitchFamily="66" charset="0"/>
              </a:rPr>
              <a:t>Can you ______ English?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D1421C43-78BA-5B4F-8944-D99F91ED9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4100" name="Picture 6" descr="logo-2.png">
            <a:extLst>
              <a:ext uri="{FF2B5EF4-FFF2-40B4-BE49-F238E27FC236}">
                <a16:creationId xmlns="" xmlns:a16="http://schemas.microsoft.com/office/drawing/2014/main" id="{990484E7-3C66-5240-A84F-8A0A9157F5E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 descr="C:\Users\Rich\Documents\eslkidsworld.com\clip art\Kids' Stuff\Images (Part 02)\Boy Reading 15.wmf">
            <a:extLst>
              <a:ext uri="{FF2B5EF4-FFF2-40B4-BE49-F238E27FC236}">
                <a16:creationId xmlns="" xmlns:a16="http://schemas.microsoft.com/office/drawing/2014/main" id="{37E3C77E-289E-8844-B9A7-DF21D8271B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25" y="2214563"/>
            <a:ext cx="4629150" cy="3478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="" xmlns:a16="http://schemas.microsoft.com/office/drawing/2014/main" id="{9FD051EC-365D-864E-A016-3838104B53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714500"/>
          </a:xfrm>
        </p:spPr>
        <p:txBody>
          <a:bodyPr/>
          <a:lstStyle/>
          <a:p>
            <a:pPr eaLnBrk="1" hangingPunct="1"/>
            <a:r>
              <a:rPr lang="en-GB" altLang="en-US">
                <a:latin typeface="Comic Sans MS" panose="030F0902030302020204" pitchFamily="66" charset="0"/>
              </a:rPr>
              <a:t>She ______ a newspaper every morning.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9E2D86D9-B64A-D44C-A684-C834B0FB2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5124" name="Picture 6" descr="logo-2.png">
            <a:extLst>
              <a:ext uri="{FF2B5EF4-FFF2-40B4-BE49-F238E27FC236}">
                <a16:creationId xmlns="" xmlns:a16="http://schemas.microsoft.com/office/drawing/2014/main" id="{4503A0F9-9B18-004B-8761-1DF9F914C2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5" descr="C:\Users\Rich\Documents\eslkidsworld.com\clip art\Business &amp; Office (Part 2)\People (Pr - Z)\Woman Reading Newspaper 1.wmf">
            <a:extLst>
              <a:ext uri="{FF2B5EF4-FFF2-40B4-BE49-F238E27FC236}">
                <a16:creationId xmlns="" xmlns:a16="http://schemas.microsoft.com/office/drawing/2014/main" id="{59FA894E-D224-7C43-8E0F-990867725D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1928813"/>
            <a:ext cx="5610225" cy="3794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="" xmlns:a16="http://schemas.microsoft.com/office/drawing/2014/main" id="{8FE9AC14-A40B-D647-A585-9A2DED016A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2000250"/>
          </a:xfrm>
        </p:spPr>
        <p:txBody>
          <a:bodyPr/>
          <a:lstStyle/>
          <a:p>
            <a:pPr eaLnBrk="1" hangingPunct="1"/>
            <a:r>
              <a:rPr lang="en-GB" altLang="en-US">
                <a:latin typeface="Comic Sans MS" panose="030F0902030302020204" pitchFamily="66" charset="0"/>
              </a:rPr>
              <a:t>Gary ______ on the sofa.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1225803E-412F-7A42-AE26-97BE54C2E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6148" name="Picture 6" descr="logo-2.png">
            <a:extLst>
              <a:ext uri="{FF2B5EF4-FFF2-40B4-BE49-F238E27FC236}">
                <a16:creationId xmlns="" xmlns:a16="http://schemas.microsoft.com/office/drawing/2014/main" id="{3F070E42-ABCC-BA4B-9A4D-7C517500BA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5" descr="C:\Users\Rich\Documents\eslkidsworld.com\clip art\People\Cartoons (Sh - T)\Sleeping on Sofa.wmf">
            <a:extLst>
              <a:ext uri="{FF2B5EF4-FFF2-40B4-BE49-F238E27FC236}">
                <a16:creationId xmlns="" xmlns:a16="http://schemas.microsoft.com/office/drawing/2014/main" id="{D7F0BA9B-6C9D-4449-A7FF-ED81D6E39C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25" y="1857375"/>
            <a:ext cx="4587875" cy="390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="" xmlns:a16="http://schemas.microsoft.com/office/drawing/2014/main" id="{0BB25DA4-767E-E341-A831-B80BFBA75D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2000250"/>
          </a:xfrm>
        </p:spPr>
        <p:txBody>
          <a:bodyPr/>
          <a:lstStyle/>
          <a:p>
            <a:pPr eaLnBrk="1" hangingPunct="1"/>
            <a:r>
              <a:rPr lang="en-GB" altLang="en-US">
                <a:latin typeface="Comic Sans MS" panose="030F0902030302020204" pitchFamily="66" charset="0"/>
              </a:rPr>
              <a:t>He ______ a lot of cola.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C77DD183-E790-C447-A2AD-437B564F8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7172" name="Picture 6" descr="logo-2.png">
            <a:extLst>
              <a:ext uri="{FF2B5EF4-FFF2-40B4-BE49-F238E27FC236}">
                <a16:creationId xmlns="" xmlns:a16="http://schemas.microsoft.com/office/drawing/2014/main" id="{1FC7F182-CE75-B944-A993-AE15789E6F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5" descr="C:\Users\Rich\Documents\eslkidsworld.com\clip art\Entertainment\Dining (Ch - Ma)\Drinking Soda 1.wmf">
            <a:extLst>
              <a:ext uri="{FF2B5EF4-FFF2-40B4-BE49-F238E27FC236}">
                <a16:creationId xmlns="" xmlns:a16="http://schemas.microsoft.com/office/drawing/2014/main" id="{C0CF2368-130C-AD43-897E-3B9A7E8645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50" y="1785938"/>
            <a:ext cx="3605213" cy="3954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="" xmlns:a16="http://schemas.microsoft.com/office/drawing/2014/main" id="{145FC1D2-6729-8349-BA13-AC1D2A4871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857375"/>
          </a:xfrm>
        </p:spPr>
        <p:txBody>
          <a:bodyPr/>
          <a:lstStyle/>
          <a:p>
            <a:pPr eaLnBrk="1" hangingPunct="1"/>
            <a:r>
              <a:rPr lang="en-GB" altLang="en-US">
                <a:latin typeface="Comic Sans MS" panose="030F0902030302020204" pitchFamily="66" charset="0"/>
              </a:rPr>
              <a:t>They ______ tag in the park.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FDB142D7-F6E6-AA4A-813C-6753978EC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8196" name="Picture 6" descr="logo-2.png">
            <a:extLst>
              <a:ext uri="{FF2B5EF4-FFF2-40B4-BE49-F238E27FC236}">
                <a16:creationId xmlns="" xmlns:a16="http://schemas.microsoft.com/office/drawing/2014/main" id="{C608A9D9-F219-F647-9A45-0056A598E3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5" descr="C:\Users\Rich\Documents\eslkidsworld.com\clip art\Kids' Stuff\Images (Part 09)\Kids Running 3.wmf">
            <a:extLst>
              <a:ext uri="{FF2B5EF4-FFF2-40B4-BE49-F238E27FC236}">
                <a16:creationId xmlns="" xmlns:a16="http://schemas.microsoft.com/office/drawing/2014/main" id="{A6CC3F76-6623-B242-B295-752277C8F8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3188" y="1785938"/>
            <a:ext cx="3657600" cy="392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="" xmlns:a16="http://schemas.microsoft.com/office/drawing/2014/main" id="{4182B181-B5DA-AF45-96D1-FA2CC339A6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2000250"/>
          </a:xfrm>
        </p:spPr>
        <p:txBody>
          <a:bodyPr/>
          <a:lstStyle/>
          <a:p>
            <a:pPr eaLnBrk="1" hangingPunct="1"/>
            <a:r>
              <a:rPr lang="en-GB" altLang="en-US">
                <a:latin typeface="Comic Sans MS" panose="030F0902030302020204" pitchFamily="66" charset="0"/>
              </a:rPr>
              <a:t>He ______ in a choir.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A00FAED-0E11-0F4B-9068-8A38E961D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9220" name="Picture 6" descr="logo-2.png">
            <a:extLst>
              <a:ext uri="{FF2B5EF4-FFF2-40B4-BE49-F238E27FC236}">
                <a16:creationId xmlns="" xmlns:a16="http://schemas.microsoft.com/office/drawing/2014/main" id="{4418E83C-16EE-BD45-A4F2-6E60FEFBA6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5" descr="C:\Users\Rich\Documents\eslkidsworld.com\clip art\Kids' Stuff\Images (Part 04)\Child Singing 2.wmf">
            <a:extLst>
              <a:ext uri="{FF2B5EF4-FFF2-40B4-BE49-F238E27FC236}">
                <a16:creationId xmlns="" xmlns:a16="http://schemas.microsoft.com/office/drawing/2014/main" id="{35F849FC-F8CA-2B4C-8292-1AF401634F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375" y="1857375"/>
            <a:ext cx="2744788" cy="400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="" xmlns:a16="http://schemas.microsoft.com/office/drawing/2014/main" id="{BCDF0737-1155-D241-9425-74FCD00233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428625"/>
            <a:ext cx="9144000" cy="3000375"/>
          </a:xfrm>
        </p:spPr>
        <p:txBody>
          <a:bodyPr/>
          <a:lstStyle/>
          <a:p>
            <a:r>
              <a:rPr lang="en-GB" altLang="en-US">
                <a:latin typeface="Comic Sans MS" panose="030F0902030302020204" pitchFamily="66" charset="0"/>
              </a:rPr>
              <a:t>For more ESL resources go to:</a:t>
            </a:r>
            <a:br>
              <a:rPr lang="en-GB" altLang="en-US">
                <a:latin typeface="Comic Sans MS" panose="030F0902030302020204" pitchFamily="66" charset="0"/>
              </a:rPr>
            </a:br>
            <a:r>
              <a:rPr lang="en-GB" altLang="en-US">
                <a:latin typeface="Comic Sans MS" panose="030F0902030302020204" pitchFamily="66" charset="0"/>
                <a:hlinkClick r:id="rId3"/>
              </a:rPr>
              <a:t>www.eslpuzzles.com</a:t>
            </a:r>
            <a:r>
              <a:rPr lang="en-GB" altLang="en-US">
                <a:latin typeface="Comic Sans MS" panose="030F0902030302020204" pitchFamily="66" charset="0"/>
              </a:rPr>
              <a:t> 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43D5E96A-D307-AE43-91C3-90ED7FAAF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3316" name="Picture 6" descr="logo-2.png">
            <a:extLst>
              <a:ext uri="{FF2B5EF4-FFF2-40B4-BE49-F238E27FC236}">
                <a16:creationId xmlns="" xmlns:a16="http://schemas.microsoft.com/office/drawing/2014/main" id="{4A11FAC6-A4D9-0246-AB4D-CCEA7A32A36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 descr="logo-2.png">
            <a:extLst>
              <a:ext uri="{FF2B5EF4-FFF2-40B4-BE49-F238E27FC236}">
                <a16:creationId xmlns="" xmlns:a16="http://schemas.microsoft.com/office/drawing/2014/main" id="{57FD4CC4-5B14-804A-8CD6-EE23414839A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6275"/>
            <a:ext cx="9144000" cy="618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72</Words>
  <Application>Microsoft Macintosh PowerPoint</Application>
  <PresentationFormat>On-screen Show (4:3)</PresentationFormat>
  <Paragraphs>27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Present Simple Tense</vt:lpstr>
      <vt:lpstr>They ______ hockey at school.</vt:lpstr>
      <vt:lpstr>Can you ______ English?</vt:lpstr>
      <vt:lpstr>She ______ a newspaper every morning.</vt:lpstr>
      <vt:lpstr>Gary ______ on the sofa.</vt:lpstr>
      <vt:lpstr>He ______ a lot of cola.</vt:lpstr>
      <vt:lpstr>They ______ tag in the park.</vt:lpstr>
      <vt:lpstr>He ______ in a choir.</vt:lpstr>
      <vt:lpstr>For more ESL resources go to: www.eslpuzzles.com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 Simple Tense</dc:title>
  <dc:creator>ESL Puzzles</dc:creator>
  <cp:lastModifiedBy>Richard</cp:lastModifiedBy>
  <cp:revision>14</cp:revision>
  <dcterms:created xsi:type="dcterms:W3CDTF">2020-03-09T01:59:01Z</dcterms:created>
  <dcterms:modified xsi:type="dcterms:W3CDTF">2020-03-22T03:07:54Z</dcterms:modified>
</cp:coreProperties>
</file>